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2" y="10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1874aec4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1874aec4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1874aec42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1874aec42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1874aec4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1874aec4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1874aec4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51874aec42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51874aec4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51874aec4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1874aec4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1874aec4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1874aec42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1874aec42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Controlling the Uncontrollable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Setup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7450" y="1136650"/>
            <a:ext cx="4029075" cy="344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Dynamics</a:t>
            </a: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" name="Dynamics">
            <a:hlinkClick r:id="" action="ppaction://media"/>
            <a:extLst>
              <a:ext uri="{FF2B5EF4-FFF2-40B4-BE49-F238E27FC236}">
                <a16:creationId xmlns:a16="http://schemas.microsoft.com/office/drawing/2014/main" id="{10623845-F6B8-40BD-911C-782F645517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7362" y="1152475"/>
            <a:ext cx="6909275" cy="388646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States</a:t>
            </a:r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F25C94-797E-48E5-8956-9F18B31102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7004" y="574625"/>
            <a:ext cx="4109992" cy="437463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Controllab</a:t>
            </a:r>
            <a:r>
              <a:rPr lang="en-US" dirty="0" err="1"/>
              <a:t>i</a:t>
            </a:r>
            <a:r>
              <a:rPr lang="en" dirty="0"/>
              <a:t>lity and Observability</a:t>
            </a:r>
            <a:endParaRPr dirty="0"/>
          </a:p>
        </p:txBody>
      </p:sp>
      <p:sp>
        <p:nvSpPr>
          <p:cNvPr id="80" name="Google Shape;80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8E63B0-15B2-4350-8FFC-58DEE18CA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35450"/>
            <a:ext cx="9144000" cy="37080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Controllability and Observability</a:t>
            </a:r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26411E-3B77-40FA-822A-944F94D9A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9300" y="1665287"/>
            <a:ext cx="5105400" cy="23907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Designing a controller</a:t>
            </a:r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state feedback, LQR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Heavy weighting on the states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Impulse Response</a:t>
            </a:r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8730" y="1017725"/>
            <a:ext cx="5986539" cy="3991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29</Words>
  <Application>Microsoft Office PowerPoint</Application>
  <PresentationFormat>On-screen Show (16:9)</PresentationFormat>
  <Paragraphs>10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Arial</vt:lpstr>
      <vt:lpstr>Simple Light</vt:lpstr>
      <vt:lpstr>Controlling the Uncontrollable</vt:lpstr>
      <vt:lpstr>Setup</vt:lpstr>
      <vt:lpstr>Dynamics</vt:lpstr>
      <vt:lpstr>States</vt:lpstr>
      <vt:lpstr>Controllability and Observability</vt:lpstr>
      <vt:lpstr>Controllability and Observability</vt:lpstr>
      <vt:lpstr>Designing a controller</vt:lpstr>
      <vt:lpstr>Impulse Response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Controlling the Uncontrollable</dc:title>
  <dc:creator>Corey Spohn</dc:creator>
  <cp:lastModifiedBy>Corey Spohn</cp:lastModifiedBy>
  <cp:revision>5</cp:revision>
  <dcterms:modified xsi:type="dcterms:W3CDTF">2019-05-18T21:39:30Z</dcterms:modified>
</cp:coreProperties>
</file>